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608513" cy="2854841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2100" dirty="0" err="1">
                <a:solidFill>
                  <a:srgbClr val="58595B"/>
                </a:solidFill>
              </a:rPr>
              <a:t>Orgogliosi</a:t>
            </a:r>
            <a:r>
              <a:rPr lang="en-GB" sz="2100" dirty="0">
                <a:solidFill>
                  <a:srgbClr val="58595B"/>
                </a:solidFill>
              </a:rPr>
              <a:t> di aver </a:t>
            </a:r>
            <a:r>
              <a:rPr lang="en-GB" sz="2100" dirty="0" err="1">
                <a:solidFill>
                  <a:srgbClr val="58595B"/>
                </a:solidFill>
              </a:rPr>
              <a:t>ricevuto</a:t>
            </a:r>
            <a:r>
              <a:rPr lang="en-GB" sz="2100" dirty="0">
                <a:solidFill>
                  <a:srgbClr val="58595B"/>
                </a:solidFill>
              </a:rPr>
              <a:t> lo </a:t>
            </a:r>
            <a:r>
              <a:rPr lang="en-GB" sz="2100" b="1" dirty="0" err="1">
                <a:solidFill>
                  <a:srgbClr val="58595B"/>
                </a:solidFill>
              </a:rPr>
              <a:t>Stato</a:t>
            </a:r>
            <a:r>
              <a:rPr lang="en-GB" sz="2100" b="1" dirty="0">
                <a:solidFill>
                  <a:srgbClr val="58595B"/>
                </a:solidFill>
              </a:rPr>
              <a:t> </a:t>
            </a:r>
            <a:r>
              <a:rPr lang="en-GB" sz="2100" b="1" dirty="0" err="1">
                <a:solidFill>
                  <a:srgbClr val="58595B"/>
                </a:solidFill>
              </a:rPr>
              <a:t>Platino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nelle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premiazioni</a:t>
            </a:r>
            <a:r>
              <a:rPr lang="en-GB" sz="2100" dirty="0">
                <a:solidFill>
                  <a:srgbClr val="58595B"/>
                </a:solidFill>
              </a:rPr>
              <a:t> ESO-Angels e di </a:t>
            </a:r>
            <a:r>
              <a:rPr lang="en-GB" sz="2100" dirty="0" err="1">
                <a:solidFill>
                  <a:srgbClr val="58595B"/>
                </a:solidFill>
              </a:rPr>
              <a:t>essere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formalmente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riconosciuti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durante</a:t>
            </a:r>
            <a:r>
              <a:rPr lang="en-GB" sz="2100" dirty="0">
                <a:solidFill>
                  <a:srgbClr val="58595B"/>
                </a:solidFill>
              </a:rPr>
              <a:t> la </a:t>
            </a:r>
            <a:r>
              <a:rPr lang="en-GB" sz="2100" dirty="0" err="1">
                <a:solidFill>
                  <a:srgbClr val="58595B"/>
                </a:solidFill>
              </a:rPr>
              <a:t>conferenza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regionale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annuale</a:t>
            </a:r>
            <a:r>
              <a:rPr lang="en-GB" sz="2100" dirty="0">
                <a:solidFill>
                  <a:srgbClr val="58595B"/>
                </a:solidFill>
              </a:rPr>
              <a:t> in </a:t>
            </a:r>
            <a:r>
              <a:rPr lang="en-GB" sz="2100" dirty="0" err="1">
                <a:solidFill>
                  <a:srgbClr val="58595B"/>
                </a:solidFill>
              </a:rPr>
              <a:t>presenza</a:t>
            </a:r>
            <a:r>
              <a:rPr lang="en-GB" sz="2100" dirty="0">
                <a:solidFill>
                  <a:srgbClr val="58595B"/>
                </a:solidFill>
              </a:rPr>
              <a:t> di tutti </a:t>
            </a:r>
            <a:r>
              <a:rPr lang="en-GB" sz="2100" dirty="0" err="1">
                <a:solidFill>
                  <a:srgbClr val="58595B"/>
                </a:solidFill>
              </a:rPr>
              <a:t>gli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esperti</a:t>
            </a:r>
            <a:r>
              <a:rPr lang="en-GB" sz="2100" dirty="0">
                <a:solidFill>
                  <a:srgbClr val="58595B"/>
                </a:solidFill>
              </a:rPr>
              <a:t> del campo.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C4DFCD36-68BF-4BAD-80CF-0307B0C0945B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466D03EA-297C-4968-88EE-E2B9E90BF87D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61712-147E-944B-887A-C576C64D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0862" y="2001673"/>
            <a:ext cx="2321363" cy="31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1067</TotalTime>
  <Words>47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531</cp:revision>
  <dcterms:created xsi:type="dcterms:W3CDTF">2016-03-24T07:27:19Z</dcterms:created>
  <dcterms:modified xsi:type="dcterms:W3CDTF">2023-10-24T09:22:41Z</dcterms:modified>
</cp:coreProperties>
</file>